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546" r:id="rId2"/>
    <p:sldId id="547" r:id="rId3"/>
    <p:sldId id="607" r:id="rId4"/>
    <p:sldId id="610" r:id="rId5"/>
    <p:sldId id="611" r:id="rId6"/>
    <p:sldId id="522" r:id="rId7"/>
    <p:sldId id="550" r:id="rId8"/>
    <p:sldId id="549" r:id="rId9"/>
  </p:sldIdLst>
  <p:sldSz cx="9144000" cy="5143500" type="screen16x9"/>
  <p:notesSz cx="6797675" cy="9926638"/>
  <p:defaultTextStyle>
    <a:defPPr>
      <a:defRPr lang="es-AR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E917"/>
    <a:srgbClr val="878786"/>
    <a:srgbClr val="313131"/>
    <a:srgbClr val="0A0B0A"/>
    <a:srgbClr val="212121"/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5380" autoAdjust="0"/>
  </p:normalViewPr>
  <p:slideViewPr>
    <p:cSldViewPr snapToGrid="0">
      <p:cViewPr varScale="1">
        <p:scale>
          <a:sx n="171" d="100"/>
          <a:sy n="171" d="100"/>
        </p:scale>
        <p:origin x="31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0AED7-1312-4C52-B4F3-94E54F5D212D}" type="datetimeFigureOut">
              <a:rPr lang="es-AR" smtClean="0"/>
              <a:t>11/3/22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34B15-F6CD-42AB-8E23-6CB5B951C35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728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8FFD0EBC-67FD-457C-BA7D-21FB456FBF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B6551A6B-B977-4071-9084-A1FF03E9C1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altLang="es-AR">
              <a:latin typeface="Calibri Light" panose="020F0302020204030204" pitchFamily="34" charset="0"/>
            </a:endParaRP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92F095F8-645F-415E-9B5F-F5DF683D4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9pPr>
          </a:lstStyle>
          <a:p>
            <a:pPr marL="0" marR="0" lvl="0" indent="0" algn="r" defTabSz="1827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19C74-F2BB-47C8-8D0E-750B4EEEEA7A}" type="slidenum">
              <a:rPr kumimoji="0" lang="en-US" alt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pPr marL="0" marR="0" lvl="0" indent="0" algn="r" defTabSz="1827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701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8FFD0EBC-67FD-457C-BA7D-21FB456FBF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B6551A6B-B977-4071-9084-A1FF03E9C1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altLang="es-AR">
              <a:latin typeface="Calibri Light" panose="020F0302020204030204" pitchFamily="34" charset="0"/>
            </a:endParaRP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92F095F8-645F-415E-9B5F-F5DF683D4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9pPr>
          </a:lstStyle>
          <a:p>
            <a:pPr marL="0" marR="0" lvl="0" indent="0" algn="r" defTabSz="1827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19C74-F2BB-47C8-8D0E-750B4EEEEA7A}" type="slidenum">
              <a:rPr kumimoji="0" lang="en-US" alt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pPr marL="0" marR="0" lvl="0" indent="0" algn="r" defTabSz="1827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86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34B15-F6CD-42AB-8E23-6CB5B951C35B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444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2FE4-30FA-48C0-859C-6084AD8EEF3B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11/3/22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CDBDD-047E-422A-A4B6-693A923AB3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30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F688-B976-45E5-8BDD-6E6F7F67D570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11/3/22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CDBDD-047E-422A-A4B6-693A923AB3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9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D902-A365-4895-8632-509DDB4E4C2D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11/3/22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CDBDD-047E-422A-A4B6-693A923AB3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24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4572000" cy="515493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9945377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2506833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4572000" cy="515493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690936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61E7-B14A-49DE-8AC6-2DFF0686836A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11/3/22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CDBDD-047E-422A-A4B6-693A923AB3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9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263E-67C0-4665-A7DF-5041C7AB6314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11/3/22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CDBDD-047E-422A-A4B6-693A923AB3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0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5A3F-9338-457C-B0FB-7DFDB5FB38D6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11/3/22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CDBDD-047E-422A-A4B6-693A923AB3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1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411D-40BB-4A6D-860C-2869D067B806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11/3/22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CDBDD-047E-422A-A4B6-693A923AB3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9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B6C1-B5AC-40E5-8B6F-F28E75334E88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11/3/22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CDBDD-047E-422A-A4B6-693A923AB3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2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2EB2-5555-457E-A4DF-2FC2EC92711A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11/3/22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CDBDD-047E-422A-A4B6-693A923AB3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7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9F37-71CE-4862-BE45-B2810EDFD504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11/3/22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CDBDD-047E-422A-A4B6-693A923AB3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9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B53D-F4CE-4A49-9AE0-D4DDC9764D29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11/3/22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CDBDD-047E-422A-A4B6-693A923AB3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1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ECABE-16F9-459F-9C66-FA85FC5B1ECA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11/3/22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CDBDD-047E-422A-A4B6-693A923AB3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r>
              <a:rPr lang="es-AR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962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  <p:sldLayoutId id="2147483684" r:id="rId13"/>
    <p:sldLayoutId id="2147483685" r:id="rId14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ma IQ_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1" y="0"/>
            <a:ext cx="9005109" cy="51435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EB207A4-E136-4FB2-9B10-14F90965B5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65"/>
          <a:stretch/>
        </p:blipFill>
        <p:spPr>
          <a:xfrm>
            <a:off x="2088645" y="2274462"/>
            <a:ext cx="4966705" cy="59457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C7DEFC-3DB2-4B49-BEA7-D2FE776B53F6}"/>
              </a:ext>
            </a:extLst>
          </p:cNvPr>
          <p:cNvSpPr txBox="1"/>
          <p:nvPr/>
        </p:nvSpPr>
        <p:spPr>
          <a:xfrm>
            <a:off x="3651693" y="3214100"/>
            <a:ext cx="184060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APRESENTA</a:t>
            </a:r>
          </a:p>
        </p:txBody>
      </p:sp>
    </p:spTree>
    <p:extLst>
      <p:ext uri="{BB962C8B-B14F-4D97-AF65-F5344CB8AC3E}">
        <p14:creationId xmlns:p14="http://schemas.microsoft.com/office/powerpoint/2010/main" val="601184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ma IQ_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1" y="0"/>
            <a:ext cx="9005109" cy="5143500"/>
          </a:xfrm>
          <a:prstGeom prst="rect">
            <a:avLst/>
          </a:prstGeom>
        </p:spPr>
      </p:pic>
      <p:pic>
        <p:nvPicPr>
          <p:cNvPr id="2" name="Picture 1" descr="logos-iQ-perfetto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3" y="1484354"/>
            <a:ext cx="2527001" cy="320558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457AD38-166C-4D77-A556-3B45AB8DD1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65"/>
          <a:stretch/>
        </p:blipFill>
        <p:spPr>
          <a:xfrm>
            <a:off x="277097" y="4829980"/>
            <a:ext cx="1449101" cy="173475"/>
          </a:xfrm>
          <a:prstGeom prst="rect">
            <a:avLst/>
          </a:prstGeom>
        </p:spPr>
      </p:pic>
      <p:pic>
        <p:nvPicPr>
          <p:cNvPr id="7" name="Picture 3" descr="7.png">
            <a:extLst>
              <a:ext uri="{FF2B5EF4-FFF2-40B4-BE49-F238E27FC236}">
                <a16:creationId xmlns:a16="http://schemas.microsoft.com/office/drawing/2014/main" id="{2D79450C-C2D7-4CEE-8478-A69C1318AD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/>
          <a:stretch/>
        </p:blipFill>
        <p:spPr>
          <a:xfrm>
            <a:off x="2594518" y="302673"/>
            <a:ext cx="6945524" cy="484082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7A67E99-0906-E242-8FB8-B84B12ADF715}"/>
              </a:ext>
            </a:extLst>
          </p:cNvPr>
          <p:cNvSpPr txBox="1"/>
          <p:nvPr/>
        </p:nvSpPr>
        <p:spPr>
          <a:xfrm>
            <a:off x="907270" y="1161188"/>
            <a:ext cx="194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878786"/>
                </a:solidFill>
                <a:latin typeface="Century Gothic" panose="020B0502020202020204" pitchFamily="34" charset="0"/>
              </a:rPr>
              <a:t>Display</a:t>
            </a:r>
          </a:p>
        </p:txBody>
      </p:sp>
    </p:spTree>
    <p:extLst>
      <p:ext uri="{BB962C8B-B14F-4D97-AF65-F5344CB8AC3E}">
        <p14:creationId xmlns:p14="http://schemas.microsoft.com/office/powerpoint/2010/main" val="4105584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Trama IQ_1.png">
            <a:extLst>
              <a:ext uri="{FF2B5EF4-FFF2-40B4-BE49-F238E27FC236}">
                <a16:creationId xmlns:a16="http://schemas.microsoft.com/office/drawing/2014/main" id="{2DACFC50-21D4-45D0-935F-51DF0365FE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7109" y="0"/>
            <a:ext cx="9005109" cy="5143500"/>
          </a:xfrm>
          <a:prstGeom prst="rect">
            <a:avLst/>
          </a:prstGeom>
        </p:spPr>
      </p:pic>
      <p:pic>
        <p:nvPicPr>
          <p:cNvPr id="9" name="Picture 8" descr="logos-iQ-perfetto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12" y="3604103"/>
            <a:ext cx="1232968" cy="156405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C588D3F-DCFB-4695-B016-C3113530E908}"/>
              </a:ext>
            </a:extLst>
          </p:cNvPr>
          <p:cNvSpPr txBox="1"/>
          <p:nvPr/>
        </p:nvSpPr>
        <p:spPr>
          <a:xfrm>
            <a:off x="3327087" y="190485"/>
            <a:ext cx="2651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sz="3600">
                <a:solidFill>
                  <a:srgbClr val="87878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z="2000" dirty="0"/>
              <a:t> </a:t>
            </a:r>
            <a:r>
              <a:rPr lang="es-ES" sz="2000" dirty="0" err="1"/>
              <a:t>Display</a:t>
            </a:r>
            <a:r>
              <a:rPr lang="es-ES" sz="2000" dirty="0"/>
              <a:t> IQ </a:t>
            </a:r>
            <a:r>
              <a:rPr lang="es-ES" sz="2000" dirty="0" err="1"/>
              <a:t>Chão</a:t>
            </a:r>
            <a:endParaRPr lang="es-ES" sz="200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115EF8E-3662-4FAF-B1B9-A7F13C6504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65"/>
          <a:stretch/>
        </p:blipFill>
        <p:spPr>
          <a:xfrm>
            <a:off x="258215" y="163097"/>
            <a:ext cx="1449101" cy="173475"/>
          </a:xfrm>
          <a:prstGeom prst="rect">
            <a:avLst/>
          </a:prstGeom>
        </p:spPr>
      </p:pic>
      <p:pic>
        <p:nvPicPr>
          <p:cNvPr id="5" name="Imagem 4" descr="Uma imagem contendo mesa, no interior, caixa, microondas&#10;&#10;Descrição gerada automaticamente">
            <a:extLst>
              <a:ext uri="{FF2B5EF4-FFF2-40B4-BE49-F238E27FC236}">
                <a16:creationId xmlns:a16="http://schemas.microsoft.com/office/drawing/2014/main" id="{B5BF7F92-2DD0-4160-8DA9-C57FDB0E40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r="2766" b="5122"/>
          <a:stretch/>
        </p:blipFill>
        <p:spPr>
          <a:xfrm>
            <a:off x="3573742" y="781080"/>
            <a:ext cx="2287272" cy="3405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AFDE56E-A7DC-4919-8D1D-97C4817B025B}"/>
              </a:ext>
            </a:extLst>
          </p:cNvPr>
          <p:cNvSpPr txBox="1"/>
          <p:nvPr/>
        </p:nvSpPr>
        <p:spPr>
          <a:xfrm>
            <a:off x="6079047" y="1352660"/>
            <a:ext cx="2287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878786"/>
                </a:solidFill>
                <a:latin typeface="Century Gothic" panose="020B0502020202020204" pitchFamily="34" charset="0"/>
              </a:rPr>
              <a:t>7 peças novas</a:t>
            </a:r>
          </a:p>
          <a:p>
            <a:r>
              <a:rPr lang="pt-BR" dirty="0">
                <a:solidFill>
                  <a:srgbClr val="878786"/>
                </a:solidFill>
                <a:latin typeface="Century Gothic" panose="020B0502020202020204" pitchFamily="34" charset="0"/>
              </a:rPr>
              <a:t>6 peças reformadas</a:t>
            </a:r>
          </a:p>
          <a:p>
            <a:r>
              <a:rPr lang="pt-BR" b="1" dirty="0">
                <a:solidFill>
                  <a:srgbClr val="878786"/>
                </a:solidFill>
                <a:latin typeface="Century Gothic" panose="020B0502020202020204" pitchFamily="34" charset="0"/>
              </a:rPr>
              <a:t>Total 13 peças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F104CF2E-EE23-8E45-B49C-280CE667CA2F}"/>
              </a:ext>
            </a:extLst>
          </p:cNvPr>
          <p:cNvCxnSpPr/>
          <p:nvPr/>
        </p:nvCxnSpPr>
        <p:spPr>
          <a:xfrm>
            <a:off x="5978324" y="2155902"/>
            <a:ext cx="2387120" cy="0"/>
          </a:xfrm>
          <a:prstGeom prst="line">
            <a:avLst/>
          </a:prstGeom>
          <a:ln>
            <a:solidFill>
              <a:srgbClr val="B6E9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7.png">
            <a:extLst>
              <a:ext uri="{FF2B5EF4-FFF2-40B4-BE49-F238E27FC236}">
                <a16:creationId xmlns:a16="http://schemas.microsoft.com/office/drawing/2014/main" id="{08FE72FD-9035-A64D-82DB-F923C42F03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7920">
            <a:off x="-752854" y="2353704"/>
            <a:ext cx="4588983" cy="286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089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Trama IQ_1.png">
            <a:extLst>
              <a:ext uri="{FF2B5EF4-FFF2-40B4-BE49-F238E27FC236}">
                <a16:creationId xmlns:a16="http://schemas.microsoft.com/office/drawing/2014/main" id="{2DACFC50-21D4-45D0-935F-51DF0365FE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4662"/>
            <a:ext cx="9005109" cy="5143500"/>
          </a:xfrm>
          <a:prstGeom prst="rect">
            <a:avLst/>
          </a:prstGeom>
        </p:spPr>
      </p:pic>
      <p:pic>
        <p:nvPicPr>
          <p:cNvPr id="9" name="Picture 8" descr="logos-iQ-perfetto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12" y="3604103"/>
            <a:ext cx="1232968" cy="156405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C588D3F-DCFB-4695-B016-C3113530E908}"/>
              </a:ext>
            </a:extLst>
          </p:cNvPr>
          <p:cNvSpPr txBox="1"/>
          <p:nvPr/>
        </p:nvSpPr>
        <p:spPr>
          <a:xfrm>
            <a:off x="3327087" y="190485"/>
            <a:ext cx="2651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sz="3600">
                <a:solidFill>
                  <a:srgbClr val="87878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z="2000" dirty="0"/>
              <a:t> </a:t>
            </a:r>
            <a:r>
              <a:rPr lang="es-ES" sz="2000" dirty="0" err="1"/>
              <a:t>Display</a:t>
            </a:r>
            <a:r>
              <a:rPr lang="es-ES" sz="2000" dirty="0"/>
              <a:t> IQ Mesa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115EF8E-3662-4FAF-B1B9-A7F13C6504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65"/>
          <a:stretch/>
        </p:blipFill>
        <p:spPr>
          <a:xfrm>
            <a:off x="258215" y="163097"/>
            <a:ext cx="1449101" cy="1734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AFDE56E-A7DC-4919-8D1D-97C4817B025B}"/>
              </a:ext>
            </a:extLst>
          </p:cNvPr>
          <p:cNvSpPr txBox="1"/>
          <p:nvPr/>
        </p:nvSpPr>
        <p:spPr>
          <a:xfrm>
            <a:off x="4834688" y="3336438"/>
            <a:ext cx="2287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878786"/>
                </a:solidFill>
                <a:latin typeface="Century Gothic" panose="020B0502020202020204" pitchFamily="34" charset="0"/>
              </a:rPr>
              <a:t>3 peças reformadas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F104CF2E-EE23-8E45-B49C-280CE667CA2F}"/>
              </a:ext>
            </a:extLst>
          </p:cNvPr>
          <p:cNvCxnSpPr>
            <a:cxnSpLocks/>
          </p:cNvCxnSpPr>
          <p:nvPr/>
        </p:nvCxnSpPr>
        <p:spPr>
          <a:xfrm flipV="1">
            <a:off x="4828524" y="2401148"/>
            <a:ext cx="0" cy="1243067"/>
          </a:xfrm>
          <a:prstGeom prst="line">
            <a:avLst/>
          </a:prstGeom>
          <a:ln>
            <a:solidFill>
              <a:srgbClr val="B6E9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 descr="Uma imagem contendo no interior, mesa, quarto, grande&#10;&#10;Descrição gerada automaticamente">
            <a:extLst>
              <a:ext uri="{FF2B5EF4-FFF2-40B4-BE49-F238E27FC236}">
                <a16:creationId xmlns:a16="http://schemas.microsoft.com/office/drawing/2014/main" id="{91A698DD-9F54-AB40-B3C3-A5DB2D5E4F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t="13087" r="10848" b="29928"/>
          <a:stretch/>
        </p:blipFill>
        <p:spPr>
          <a:xfrm>
            <a:off x="2539774" y="858024"/>
            <a:ext cx="4064451" cy="2359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7920">
            <a:off x="-752854" y="2353704"/>
            <a:ext cx="4588983" cy="286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007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Trama IQ_1.png">
            <a:extLst>
              <a:ext uri="{FF2B5EF4-FFF2-40B4-BE49-F238E27FC236}">
                <a16:creationId xmlns:a16="http://schemas.microsoft.com/office/drawing/2014/main" id="{2DACFC50-21D4-45D0-935F-51DF0365FE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4662"/>
            <a:ext cx="9005109" cy="5143500"/>
          </a:xfrm>
          <a:prstGeom prst="rect">
            <a:avLst/>
          </a:prstGeom>
        </p:spPr>
      </p:pic>
      <p:pic>
        <p:nvPicPr>
          <p:cNvPr id="9" name="Picture 8" descr="logos-iQ-perfetto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12" y="3604103"/>
            <a:ext cx="1232968" cy="156405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C588D3F-DCFB-4695-B016-C3113530E908}"/>
              </a:ext>
            </a:extLst>
          </p:cNvPr>
          <p:cNvSpPr txBox="1"/>
          <p:nvPr/>
        </p:nvSpPr>
        <p:spPr>
          <a:xfrm>
            <a:off x="3327087" y="190485"/>
            <a:ext cx="2651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sz="3600">
                <a:solidFill>
                  <a:srgbClr val="87878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z="2000" dirty="0"/>
              <a:t> </a:t>
            </a:r>
            <a:r>
              <a:rPr lang="es-ES" sz="2000" dirty="0" err="1"/>
              <a:t>Display</a:t>
            </a:r>
            <a:r>
              <a:rPr lang="es-ES" sz="2000" dirty="0"/>
              <a:t> IQ Mesa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115EF8E-3662-4FAF-B1B9-A7F13C6504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65"/>
          <a:stretch/>
        </p:blipFill>
        <p:spPr>
          <a:xfrm>
            <a:off x="258215" y="163097"/>
            <a:ext cx="1449101" cy="1734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AFDE56E-A7DC-4919-8D1D-97C4817B025B}"/>
              </a:ext>
            </a:extLst>
          </p:cNvPr>
          <p:cNvSpPr txBox="1"/>
          <p:nvPr/>
        </p:nvSpPr>
        <p:spPr>
          <a:xfrm>
            <a:off x="4834688" y="3336438"/>
            <a:ext cx="2287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878786"/>
                </a:solidFill>
                <a:latin typeface="Century Gothic" panose="020B0502020202020204" pitchFamily="34" charset="0"/>
              </a:rPr>
              <a:t>42 peças novas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F104CF2E-EE23-8E45-B49C-280CE667CA2F}"/>
              </a:ext>
            </a:extLst>
          </p:cNvPr>
          <p:cNvCxnSpPr>
            <a:cxnSpLocks/>
          </p:cNvCxnSpPr>
          <p:nvPr/>
        </p:nvCxnSpPr>
        <p:spPr>
          <a:xfrm flipV="1">
            <a:off x="4828524" y="2401148"/>
            <a:ext cx="0" cy="1243067"/>
          </a:xfrm>
          <a:prstGeom prst="line">
            <a:avLst/>
          </a:prstGeom>
          <a:ln>
            <a:solidFill>
              <a:srgbClr val="B6E9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 descr="Mesa com livros em cima&#10;&#10;Descrição gerada automaticamente com confiança média">
            <a:extLst>
              <a:ext uri="{FF2B5EF4-FFF2-40B4-BE49-F238E27FC236}">
                <a16:creationId xmlns:a16="http://schemas.microsoft.com/office/drawing/2014/main" id="{D0068549-3799-AD4C-B8B7-4EC9659F30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23385"/>
          <a:stretch/>
        </p:blipFill>
        <p:spPr>
          <a:xfrm>
            <a:off x="2633757" y="1112812"/>
            <a:ext cx="3876485" cy="2037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7920">
            <a:off x="-752854" y="2353704"/>
            <a:ext cx="4588983" cy="286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353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rama IQ_1.png">
            <a:extLst>
              <a:ext uri="{FF2B5EF4-FFF2-40B4-BE49-F238E27FC236}">
                <a16:creationId xmlns:a16="http://schemas.microsoft.com/office/drawing/2014/main" id="{1E0DFD3F-5D4E-4BC2-8F23-B0602A87ED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1" y="0"/>
            <a:ext cx="9005109" cy="5143500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084486" y="2381772"/>
            <a:ext cx="7464480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2000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WE ACHIEVED THE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 </a:t>
            </a:r>
            <a:r>
              <a:rPr lang="es-ES" sz="2400" dirty="0">
                <a:solidFill>
                  <a:srgbClr val="B6E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IMPOSSIBLE.</a:t>
            </a:r>
          </a:p>
          <a:p>
            <a:r>
              <a:rPr lang="es-ES" sz="2000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WE ACHIEVED THE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 </a:t>
            </a:r>
            <a:r>
              <a:rPr lang="es-ES" sz="2400" dirty="0">
                <a:solidFill>
                  <a:srgbClr val="B6E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PERFECT BALANCE.</a:t>
            </a:r>
            <a:endParaRPr lang="es-ES" sz="2200" dirty="0">
              <a:solidFill>
                <a:srgbClr val="B6E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5" name="Picture 4" descr="logos-iQ-perfetto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4" y="1236345"/>
            <a:ext cx="2527717" cy="320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8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rama IQ_1.png">
            <a:extLst>
              <a:ext uri="{FF2B5EF4-FFF2-40B4-BE49-F238E27FC236}">
                <a16:creationId xmlns:a16="http://schemas.microsoft.com/office/drawing/2014/main" id="{1E0DFD3F-5D4E-4BC2-8F23-B0602A87ED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1" y="0"/>
            <a:ext cx="9005109" cy="5143500"/>
          </a:xfrm>
          <a:prstGeom prst="rect">
            <a:avLst/>
          </a:prstGeom>
        </p:spPr>
      </p:pic>
      <p:pic>
        <p:nvPicPr>
          <p:cNvPr id="5" name="Picture 4" descr="logos-iQ-perfetto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5" b="16909"/>
          <a:stretch/>
        </p:blipFill>
        <p:spPr>
          <a:xfrm>
            <a:off x="2946833" y="1267883"/>
            <a:ext cx="3250334" cy="2607734"/>
          </a:xfrm>
          <a:prstGeom prst="rect">
            <a:avLst/>
          </a:prstGeom>
        </p:spPr>
      </p:pic>
      <p:sp>
        <p:nvSpPr>
          <p:cNvPr id="8" name="#PERFEITOPARA">
            <a:extLst>
              <a:ext uri="{FF2B5EF4-FFF2-40B4-BE49-F238E27FC236}">
                <a16:creationId xmlns:a16="http://schemas.microsoft.com/office/drawing/2014/main" id="{A8F97512-AA1E-4FBB-BB66-51C65D01473C}"/>
              </a:ext>
            </a:extLst>
          </p:cNvPr>
          <p:cNvSpPr txBox="1"/>
          <p:nvPr/>
        </p:nvSpPr>
        <p:spPr>
          <a:xfrm>
            <a:off x="2656395" y="4149994"/>
            <a:ext cx="4792918" cy="36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900" b="0" cap="all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rPr sz="3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#PERFEITOPRA</a:t>
            </a:r>
          </a:p>
        </p:txBody>
      </p:sp>
      <p:sp>
        <p:nvSpPr>
          <p:cNvPr id="9" name="TODOS">
            <a:extLst>
              <a:ext uri="{FF2B5EF4-FFF2-40B4-BE49-F238E27FC236}">
                <a16:creationId xmlns:a16="http://schemas.microsoft.com/office/drawing/2014/main" id="{66EC84E0-AD3C-4530-BB08-D8D83E7D2FFD}"/>
              </a:ext>
            </a:extLst>
          </p:cNvPr>
          <p:cNvSpPr txBox="1"/>
          <p:nvPr/>
        </p:nvSpPr>
        <p:spPr>
          <a:xfrm>
            <a:off x="5286740" y="4148998"/>
            <a:ext cx="1287212" cy="36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900" cap="all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3000" dirty="0">
                <a:solidFill>
                  <a:srgbClr val="B6E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TOD</a:t>
            </a:r>
            <a:r>
              <a:rPr lang="pt-BR" sz="3000" i="1" dirty="0">
                <a:solidFill>
                  <a:srgbClr val="B6E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</a:t>
            </a:r>
            <a:r>
              <a:rPr sz="3000" dirty="0">
                <a:solidFill>
                  <a:srgbClr val="B6E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0" name="CADA UM">
            <a:extLst>
              <a:ext uri="{FF2B5EF4-FFF2-40B4-BE49-F238E27FC236}">
                <a16:creationId xmlns:a16="http://schemas.microsoft.com/office/drawing/2014/main" id="{16E81044-D9CB-441B-AB09-3DAC4E786129}"/>
              </a:ext>
            </a:extLst>
          </p:cNvPr>
          <p:cNvSpPr txBox="1"/>
          <p:nvPr/>
        </p:nvSpPr>
        <p:spPr>
          <a:xfrm>
            <a:off x="5286740" y="4148998"/>
            <a:ext cx="1984518" cy="36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50000"/>
              </a:lnSpc>
              <a:defRPr sz="10900" cap="all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3000" dirty="0">
                <a:solidFill>
                  <a:srgbClr val="B6E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CADA UM</a:t>
            </a:r>
          </a:p>
        </p:txBody>
      </p:sp>
      <p:sp>
        <p:nvSpPr>
          <p:cNvPr id="11" name="Mim">
            <a:extLst>
              <a:ext uri="{FF2B5EF4-FFF2-40B4-BE49-F238E27FC236}">
                <a16:creationId xmlns:a16="http://schemas.microsoft.com/office/drawing/2014/main" id="{658456E8-B18A-456E-A725-A67E4A5C56FA}"/>
              </a:ext>
            </a:extLst>
          </p:cNvPr>
          <p:cNvSpPr txBox="1"/>
          <p:nvPr/>
        </p:nvSpPr>
        <p:spPr>
          <a:xfrm>
            <a:off x="5286740" y="4148998"/>
            <a:ext cx="897682" cy="36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50000"/>
              </a:lnSpc>
              <a:defRPr sz="10900" cap="all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3000" dirty="0" err="1">
                <a:solidFill>
                  <a:srgbClr val="B6E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Mim</a:t>
            </a:r>
            <a:endParaRPr sz="3000" dirty="0">
              <a:solidFill>
                <a:srgbClr val="B6E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01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8000">
        <p159:morph option="byObject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 advAuto="0"/>
      <p:bldP spid="9" grpId="1" animBg="1" advAuto="0"/>
      <p:bldP spid="10" grpId="0" animBg="1" advAuto="0"/>
      <p:bldP spid="10" grpId="1" animBg="1" advAuto="0"/>
      <p:bldP spid="11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rama IQ_1.png">
            <a:extLst>
              <a:ext uri="{FF2B5EF4-FFF2-40B4-BE49-F238E27FC236}">
                <a16:creationId xmlns:a16="http://schemas.microsoft.com/office/drawing/2014/main" id="{1E0DFD3F-5D4E-4BC2-8F23-B0602A87E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1" y="0"/>
            <a:ext cx="9005109" cy="51435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B58091B-27F3-4855-B806-17F96CD768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65"/>
          <a:stretch/>
        </p:blipFill>
        <p:spPr>
          <a:xfrm>
            <a:off x="2276749" y="2296980"/>
            <a:ext cx="4590502" cy="54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14928</TotalTime>
  <Words>51</Words>
  <Application>Microsoft Macintosh PowerPoint</Application>
  <PresentationFormat>Apresentação na tela (16:9)</PresentationFormat>
  <Paragraphs>19</Paragraphs>
  <Slides>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1_Tema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Gaston Tenorio</dc:creator>
  <cp:lastModifiedBy>Beatriz Bonas</cp:lastModifiedBy>
  <cp:revision>318</cp:revision>
  <cp:lastPrinted>2019-04-03T15:18:08Z</cp:lastPrinted>
  <dcterms:created xsi:type="dcterms:W3CDTF">2019-03-21T17:19:35Z</dcterms:created>
  <dcterms:modified xsi:type="dcterms:W3CDTF">2022-03-11T15:48:13Z</dcterms:modified>
</cp:coreProperties>
</file>